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3" r:id="rId3"/>
    <p:sldId id="258" r:id="rId4"/>
    <p:sldId id="261" r:id="rId5"/>
    <p:sldId id="259" r:id="rId6"/>
    <p:sldId id="260" r:id="rId7"/>
    <p:sldId id="264" r:id="rId8"/>
    <p:sldId id="271" r:id="rId9"/>
    <p:sldId id="267" r:id="rId10"/>
    <p:sldId id="272" r:id="rId11"/>
    <p:sldId id="269" r:id="rId12"/>
    <p:sldId id="268" r:id="rId13"/>
    <p:sldId id="27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269D3-50D4-4C02-830F-ACCD6501DF7B}" v="390" dt="2021-10-14T00:03:15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49" autoAdjust="0"/>
    <p:restoredTop sz="94660"/>
  </p:normalViewPr>
  <p:slideViewPr>
    <p:cSldViewPr snapToGrid="0">
      <p:cViewPr>
        <p:scale>
          <a:sx n="70" d="100"/>
          <a:sy n="70" d="100"/>
        </p:scale>
        <p:origin x="135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ana Desalgne" userId="3062643e12cb5927" providerId="LiveId" clId="{EE6269D3-50D4-4C02-830F-ACCD6501DF7B}"/>
    <pc:docChg chg="undo custSel addSld delSld modSld modMainMaster">
      <pc:chgData name="Eldana Desalgne" userId="3062643e12cb5927" providerId="LiveId" clId="{EE6269D3-50D4-4C02-830F-ACCD6501DF7B}" dt="2021-10-14T00:09:19.076" v="1148" actId="20577"/>
      <pc:docMkLst>
        <pc:docMk/>
      </pc:docMkLst>
      <pc:sldChg chg="modSp mod modTransition">
        <pc:chgData name="Eldana Desalgne" userId="3062643e12cb5927" providerId="LiveId" clId="{EE6269D3-50D4-4C02-830F-ACCD6501DF7B}" dt="2021-10-14T00:00:27.650" v="964" actId="20577"/>
        <pc:sldMkLst>
          <pc:docMk/>
          <pc:sldMk cId="719673718" sldId="257"/>
        </pc:sldMkLst>
        <pc:spChg chg="mod">
          <ac:chgData name="Eldana Desalgne" userId="3062643e12cb5927" providerId="LiveId" clId="{EE6269D3-50D4-4C02-830F-ACCD6501DF7B}" dt="2021-10-14T00:00:27.650" v="964" actId="20577"/>
          <ac:spMkLst>
            <pc:docMk/>
            <pc:sldMk cId="719673718" sldId="257"/>
            <ac:spMk id="3" creationId="{88E9747D-74A7-413C-B803-FD5305B79311}"/>
          </ac:spMkLst>
        </pc:spChg>
      </pc:sldChg>
      <pc:sldChg chg="modSp mod modTransition modNotesTx">
        <pc:chgData name="Eldana Desalgne" userId="3062643e12cb5927" providerId="LiveId" clId="{EE6269D3-50D4-4C02-830F-ACCD6501DF7B}" dt="2021-10-14T00:09:19.076" v="1148" actId="20577"/>
        <pc:sldMkLst>
          <pc:docMk/>
          <pc:sldMk cId="2266840178" sldId="258"/>
        </pc:sldMkLst>
        <pc:spChg chg="mod">
          <ac:chgData name="Eldana Desalgne" userId="3062643e12cb5927" providerId="LiveId" clId="{EE6269D3-50D4-4C02-830F-ACCD6501DF7B}" dt="2021-10-13T23:20:07.643" v="795" actId="20577"/>
          <ac:spMkLst>
            <pc:docMk/>
            <pc:sldMk cId="2266840178" sldId="258"/>
            <ac:spMk id="2" creationId="{1A2B16DE-5E47-4F53-BCA4-1C1745ED02D5}"/>
          </ac:spMkLst>
        </pc:spChg>
        <pc:spChg chg="mod">
          <ac:chgData name="Eldana Desalgne" userId="3062643e12cb5927" providerId="LiveId" clId="{EE6269D3-50D4-4C02-830F-ACCD6501DF7B}" dt="2021-10-14T00:09:19.076" v="1148" actId="20577"/>
          <ac:spMkLst>
            <pc:docMk/>
            <pc:sldMk cId="2266840178" sldId="258"/>
            <ac:spMk id="3" creationId="{0267F5DD-F9DD-4DF6-A21B-E55003823B46}"/>
          </ac:spMkLst>
        </pc:spChg>
      </pc:sldChg>
      <pc:sldChg chg="modSp mod modTransition modAnim">
        <pc:chgData name="Eldana Desalgne" userId="3062643e12cb5927" providerId="LiveId" clId="{EE6269D3-50D4-4C02-830F-ACCD6501DF7B}" dt="2021-10-13T22:17:37.966" v="471"/>
        <pc:sldMkLst>
          <pc:docMk/>
          <pc:sldMk cId="2373725737" sldId="259"/>
        </pc:sldMkLst>
        <pc:spChg chg="mod">
          <ac:chgData name="Eldana Desalgne" userId="3062643e12cb5927" providerId="LiveId" clId="{EE6269D3-50D4-4C02-830F-ACCD6501DF7B}" dt="2021-10-13T21:41:41.802" v="392" actId="114"/>
          <ac:spMkLst>
            <pc:docMk/>
            <pc:sldMk cId="2373725737" sldId="259"/>
            <ac:spMk id="3" creationId="{024F1CF4-A6D6-44B4-BFE0-06A6C58A8D2E}"/>
          </ac:spMkLst>
        </pc:spChg>
        <pc:picChg chg="mod">
          <ac:chgData name="Eldana Desalgne" userId="3062643e12cb5927" providerId="LiveId" clId="{EE6269D3-50D4-4C02-830F-ACCD6501DF7B}" dt="2021-10-13T21:41:23.916" v="390" actId="1076"/>
          <ac:picMkLst>
            <pc:docMk/>
            <pc:sldMk cId="2373725737" sldId="259"/>
            <ac:picMk id="5" creationId="{56528C86-4C41-4F85-B670-AB22976C041D}"/>
          </ac:picMkLst>
        </pc:picChg>
      </pc:sldChg>
      <pc:sldChg chg="modTransition">
        <pc:chgData name="Eldana Desalgne" userId="3062643e12cb5927" providerId="LiveId" clId="{EE6269D3-50D4-4C02-830F-ACCD6501DF7B}" dt="2021-10-13T22:31:10.971" v="533"/>
        <pc:sldMkLst>
          <pc:docMk/>
          <pc:sldMk cId="3859582503" sldId="260"/>
        </pc:sldMkLst>
      </pc:sldChg>
      <pc:sldChg chg="modSp mod modTransition modAnim">
        <pc:chgData name="Eldana Desalgne" userId="3062643e12cb5927" providerId="LiveId" clId="{EE6269D3-50D4-4C02-830F-ACCD6501DF7B}" dt="2021-10-14T00:03:15.531" v="1130" actId="20577"/>
        <pc:sldMkLst>
          <pc:docMk/>
          <pc:sldMk cId="1897396989" sldId="261"/>
        </pc:sldMkLst>
        <pc:spChg chg="mod">
          <ac:chgData name="Eldana Desalgne" userId="3062643e12cb5927" providerId="LiveId" clId="{EE6269D3-50D4-4C02-830F-ACCD6501DF7B}" dt="2021-10-13T23:21:44.318" v="883" actId="1076"/>
          <ac:spMkLst>
            <pc:docMk/>
            <pc:sldMk cId="1897396989" sldId="261"/>
            <ac:spMk id="2" creationId="{0656CEE2-59D3-455E-BAB5-A13605B32935}"/>
          </ac:spMkLst>
        </pc:spChg>
        <pc:spChg chg="mod">
          <ac:chgData name="Eldana Desalgne" userId="3062643e12cb5927" providerId="LiveId" clId="{EE6269D3-50D4-4C02-830F-ACCD6501DF7B}" dt="2021-10-14T00:03:15.531" v="1130" actId="20577"/>
          <ac:spMkLst>
            <pc:docMk/>
            <pc:sldMk cId="1897396989" sldId="261"/>
            <ac:spMk id="2054" creationId="{C2D34451-8E3F-4253-BAA9-A2A2765A47F4}"/>
          </ac:spMkLst>
        </pc:spChg>
      </pc:sldChg>
      <pc:sldChg chg="modSp mod modTransition">
        <pc:chgData name="Eldana Desalgne" userId="3062643e12cb5927" providerId="LiveId" clId="{EE6269D3-50D4-4C02-830F-ACCD6501DF7B}" dt="2021-10-13T22:22:23.989" v="496" actId="1076"/>
        <pc:sldMkLst>
          <pc:docMk/>
          <pc:sldMk cId="3709443500" sldId="263"/>
        </pc:sldMkLst>
        <pc:picChg chg="mod">
          <ac:chgData name="Eldana Desalgne" userId="3062643e12cb5927" providerId="LiveId" clId="{EE6269D3-50D4-4C02-830F-ACCD6501DF7B}" dt="2021-10-13T22:22:23.989" v="496" actId="1076"/>
          <ac:picMkLst>
            <pc:docMk/>
            <pc:sldMk cId="3709443500" sldId="263"/>
            <ac:picMk id="30" creationId="{079FF454-FB0E-4411-98E7-0C4C808342FC}"/>
          </ac:picMkLst>
        </pc:picChg>
      </pc:sldChg>
      <pc:sldChg chg="modSp mod modTransition modAnim">
        <pc:chgData name="Eldana Desalgne" userId="3062643e12cb5927" providerId="LiveId" clId="{EE6269D3-50D4-4C02-830F-ACCD6501DF7B}" dt="2021-10-13T23:03:46.755" v="783" actId="14100"/>
        <pc:sldMkLst>
          <pc:docMk/>
          <pc:sldMk cId="2624944516" sldId="264"/>
        </pc:sldMkLst>
        <pc:spChg chg="mod">
          <ac:chgData name="Eldana Desalgne" userId="3062643e12cb5927" providerId="LiveId" clId="{EE6269D3-50D4-4C02-830F-ACCD6501DF7B}" dt="2021-10-13T23:03:46.755" v="783" actId="14100"/>
          <ac:spMkLst>
            <pc:docMk/>
            <pc:sldMk cId="2624944516" sldId="264"/>
            <ac:spMk id="3" creationId="{5DA8B662-34E3-4D94-8653-5727D0B7DD14}"/>
          </ac:spMkLst>
        </pc:spChg>
      </pc:sldChg>
      <pc:sldChg chg="addSp modSp mod modTransition">
        <pc:chgData name="Eldana Desalgne" userId="3062643e12cb5927" providerId="LiveId" clId="{EE6269D3-50D4-4C02-830F-ACCD6501DF7B}" dt="2021-10-13T22:23:47.291" v="528" actId="167"/>
        <pc:sldMkLst>
          <pc:docMk/>
          <pc:sldMk cId="3962304438" sldId="265"/>
        </pc:sldMkLst>
        <pc:spChg chg="mod">
          <ac:chgData name="Eldana Desalgne" userId="3062643e12cb5927" providerId="LiveId" clId="{EE6269D3-50D4-4C02-830F-ACCD6501DF7B}" dt="2021-10-13T10:11:43.330" v="13" actId="20577"/>
          <ac:spMkLst>
            <pc:docMk/>
            <pc:sldMk cId="3962304438" sldId="265"/>
            <ac:spMk id="2" creationId="{013F2907-2290-4E1B-B485-1F06AA94F149}"/>
          </ac:spMkLst>
        </pc:spChg>
        <pc:spChg chg="mod">
          <ac:chgData name="Eldana Desalgne" userId="3062643e12cb5927" providerId="LiveId" clId="{EE6269D3-50D4-4C02-830F-ACCD6501DF7B}" dt="2021-10-13T21:43:20.017" v="398" actId="20577"/>
          <ac:spMkLst>
            <pc:docMk/>
            <pc:sldMk cId="3962304438" sldId="265"/>
            <ac:spMk id="3" creationId="{0B2C1A4E-F028-4F00-8909-E55DE31F2F81}"/>
          </ac:spMkLst>
        </pc:spChg>
        <pc:picChg chg="add mod ord">
          <ac:chgData name="Eldana Desalgne" userId="3062643e12cb5927" providerId="LiveId" clId="{EE6269D3-50D4-4C02-830F-ACCD6501DF7B}" dt="2021-10-13T22:23:47.291" v="528" actId="167"/>
          <ac:picMkLst>
            <pc:docMk/>
            <pc:sldMk cId="3962304438" sldId="265"/>
            <ac:picMk id="4" creationId="{B2A6E46B-D203-4BF5-B5FC-96339788E1A5}"/>
          </ac:picMkLst>
        </pc:picChg>
      </pc:sldChg>
      <pc:sldChg chg="modTransition">
        <pc:chgData name="Eldana Desalgne" userId="3062643e12cb5927" providerId="LiveId" clId="{EE6269D3-50D4-4C02-830F-ACCD6501DF7B}" dt="2021-10-13T22:33:52.552" v="540"/>
        <pc:sldMkLst>
          <pc:docMk/>
          <pc:sldMk cId="1198652274" sldId="267"/>
        </pc:sldMkLst>
      </pc:sldChg>
      <pc:sldChg chg="modSp mod modTransition">
        <pc:chgData name="Eldana Desalgne" userId="3062643e12cb5927" providerId="LiveId" clId="{EE6269D3-50D4-4C02-830F-ACCD6501DF7B}" dt="2021-10-13T22:23:00.521" v="521" actId="20577"/>
        <pc:sldMkLst>
          <pc:docMk/>
          <pc:sldMk cId="3788239825" sldId="268"/>
        </pc:sldMkLst>
        <pc:spChg chg="mod">
          <ac:chgData name="Eldana Desalgne" userId="3062643e12cb5927" providerId="LiveId" clId="{EE6269D3-50D4-4C02-830F-ACCD6501DF7B}" dt="2021-10-13T22:23:00.521" v="521" actId="20577"/>
          <ac:spMkLst>
            <pc:docMk/>
            <pc:sldMk cId="3788239825" sldId="268"/>
            <ac:spMk id="2" creationId="{01786823-0778-47E2-9171-3CDC21702529}"/>
          </ac:spMkLst>
        </pc:spChg>
      </pc:sldChg>
      <pc:sldChg chg="addSp modSp mod modTransition modAnim">
        <pc:chgData name="Eldana Desalgne" userId="3062643e12cb5927" providerId="LiveId" clId="{EE6269D3-50D4-4C02-830F-ACCD6501DF7B}" dt="2021-10-13T23:28:16.919" v="960" actId="20577"/>
        <pc:sldMkLst>
          <pc:docMk/>
          <pc:sldMk cId="2519565783" sldId="269"/>
        </pc:sldMkLst>
        <pc:spChg chg="mod">
          <ac:chgData name="Eldana Desalgne" userId="3062643e12cb5927" providerId="LiveId" clId="{EE6269D3-50D4-4C02-830F-ACCD6501DF7B}" dt="2021-10-13T23:26:33.432" v="888" actId="404"/>
          <ac:spMkLst>
            <pc:docMk/>
            <pc:sldMk cId="2519565783" sldId="269"/>
            <ac:spMk id="4" creationId="{7976C733-8675-43B5-BFB9-43204FD48346}"/>
          </ac:spMkLst>
        </pc:spChg>
        <pc:spChg chg="mod">
          <ac:chgData name="Eldana Desalgne" userId="3062643e12cb5927" providerId="LiveId" clId="{EE6269D3-50D4-4C02-830F-ACCD6501DF7B}" dt="2021-10-13T23:28:16.919" v="960" actId="20577"/>
          <ac:spMkLst>
            <pc:docMk/>
            <pc:sldMk cId="2519565783" sldId="269"/>
            <ac:spMk id="6" creationId="{47A9B49D-7513-4D95-ACF3-078AA0AC1DB7}"/>
          </ac:spMkLst>
        </pc:spChg>
        <pc:picChg chg="add mod">
          <ac:chgData name="Eldana Desalgne" userId="3062643e12cb5927" providerId="LiveId" clId="{EE6269D3-50D4-4C02-830F-ACCD6501DF7B}" dt="2021-10-13T23:26:36.351" v="889" actId="1076"/>
          <ac:picMkLst>
            <pc:docMk/>
            <pc:sldMk cId="2519565783" sldId="269"/>
            <ac:picMk id="7" creationId="{3C2E6D05-AD53-4F7F-B4A8-4377E7A3FCD5}"/>
          </ac:picMkLst>
        </pc:picChg>
      </pc:sldChg>
      <pc:sldChg chg="addSp modSp mod modTransition setBg modAnim">
        <pc:chgData name="Eldana Desalgne" userId="3062643e12cb5927" providerId="LiveId" clId="{EE6269D3-50D4-4C02-830F-ACCD6501DF7B}" dt="2021-10-13T22:54:36.014" v="624" actId="20577"/>
        <pc:sldMkLst>
          <pc:docMk/>
          <pc:sldMk cId="2308606766" sldId="270"/>
        </pc:sldMkLst>
        <pc:spChg chg="mod">
          <ac:chgData name="Eldana Desalgne" userId="3062643e12cb5927" providerId="LiveId" clId="{EE6269D3-50D4-4C02-830F-ACCD6501DF7B}" dt="2021-10-13T22:54:36.014" v="624" actId="20577"/>
          <ac:spMkLst>
            <pc:docMk/>
            <pc:sldMk cId="2308606766" sldId="270"/>
            <ac:spMk id="2" creationId="{FD49EE6C-4F0A-4F61-8B62-7DD70AB364E2}"/>
          </ac:spMkLst>
        </pc:spChg>
        <pc:spChg chg="mod">
          <ac:chgData name="Eldana Desalgne" userId="3062643e12cb5927" providerId="LiveId" clId="{EE6269D3-50D4-4C02-830F-ACCD6501DF7B}" dt="2021-10-13T22:22:46.702" v="502" actId="20577"/>
          <ac:spMkLst>
            <pc:docMk/>
            <pc:sldMk cId="2308606766" sldId="270"/>
            <ac:spMk id="3" creationId="{70E65AD1-75D9-4A00-8DDB-9175EC673BBE}"/>
          </ac:spMkLst>
        </pc:spChg>
        <pc:spChg chg="add">
          <ac:chgData name="Eldana Desalgne" userId="3062643e12cb5927" providerId="LiveId" clId="{EE6269D3-50D4-4C02-830F-ACCD6501DF7B}" dt="2021-10-13T22:22:39.071" v="500" actId="26606"/>
          <ac:spMkLst>
            <pc:docMk/>
            <pc:sldMk cId="2308606766" sldId="270"/>
            <ac:spMk id="9" creationId="{743AA782-23D1-4521-8CAD-47662984AA08}"/>
          </ac:spMkLst>
        </pc:spChg>
        <pc:spChg chg="add">
          <ac:chgData name="Eldana Desalgne" userId="3062643e12cb5927" providerId="LiveId" clId="{EE6269D3-50D4-4C02-830F-ACCD6501DF7B}" dt="2021-10-13T22:22:39.071" v="500" actId="26606"/>
          <ac:spMkLst>
            <pc:docMk/>
            <pc:sldMk cId="2308606766" sldId="270"/>
            <ac:spMk id="11" creationId="{71877DBC-BB60-40F0-AC93-2ACDBAAE60CE}"/>
          </ac:spMkLst>
        </pc:spChg>
        <pc:picChg chg="add mod">
          <ac:chgData name="Eldana Desalgne" userId="3062643e12cb5927" providerId="LiveId" clId="{EE6269D3-50D4-4C02-830F-ACCD6501DF7B}" dt="2021-10-13T22:22:39.071" v="500" actId="26606"/>
          <ac:picMkLst>
            <pc:docMk/>
            <pc:sldMk cId="2308606766" sldId="270"/>
            <ac:picMk id="4" creationId="{87CC80CC-8384-46F0-9FD7-8D0CB27D35CC}"/>
          </ac:picMkLst>
        </pc:picChg>
      </pc:sldChg>
      <pc:sldChg chg="addSp delSp modSp new mod modTransition setBg modAnim">
        <pc:chgData name="Eldana Desalgne" userId="3062643e12cb5927" providerId="LiveId" clId="{EE6269D3-50D4-4C02-830F-ACCD6501DF7B}" dt="2021-10-13T22:33:43.963" v="539"/>
        <pc:sldMkLst>
          <pc:docMk/>
          <pc:sldMk cId="4285419256" sldId="271"/>
        </pc:sldMkLst>
        <pc:spChg chg="del mod">
          <ac:chgData name="Eldana Desalgne" userId="3062643e12cb5927" providerId="LiveId" clId="{EE6269D3-50D4-4C02-830F-ACCD6501DF7B}" dt="2021-10-13T22:17:59.708" v="473" actId="478"/>
          <ac:spMkLst>
            <pc:docMk/>
            <pc:sldMk cId="4285419256" sldId="271"/>
            <ac:spMk id="2" creationId="{1F558B0F-3D20-470E-8EBB-13160A57F848}"/>
          </ac:spMkLst>
        </pc:spChg>
        <pc:spChg chg="add del mod">
          <ac:chgData name="Eldana Desalgne" userId="3062643e12cb5927" providerId="LiveId" clId="{EE6269D3-50D4-4C02-830F-ACCD6501DF7B}" dt="2021-10-13T22:18:02.572" v="474" actId="478"/>
          <ac:spMkLst>
            <pc:docMk/>
            <pc:sldMk cId="4285419256" sldId="271"/>
            <ac:spMk id="4" creationId="{8D60410E-74BF-44AD-BBB9-68D41EB326DE}"/>
          </ac:spMkLst>
        </pc:spChg>
        <pc:spChg chg="add">
          <ac:chgData name="Eldana Desalgne" userId="3062643e12cb5927" providerId="LiveId" clId="{EE6269D3-50D4-4C02-830F-ACCD6501DF7B}" dt="2021-10-13T22:20:36.462" v="476" actId="26606"/>
          <ac:spMkLst>
            <pc:docMk/>
            <pc:sldMk cId="4285419256" sldId="271"/>
            <ac:spMk id="10" creationId="{86FF76B9-219D-4469-AF87-0236D29032F1}"/>
          </ac:spMkLst>
        </pc:spChg>
        <pc:spChg chg="add">
          <ac:chgData name="Eldana Desalgne" userId="3062643e12cb5927" providerId="LiveId" clId="{EE6269D3-50D4-4C02-830F-ACCD6501DF7B}" dt="2021-10-13T22:20:36.462" v="476" actId="26606"/>
          <ac:spMkLst>
            <pc:docMk/>
            <pc:sldMk cId="4285419256" sldId="271"/>
            <ac:spMk id="16" creationId="{2E80C965-DB6D-4F81-9E9E-B027384D0BD6}"/>
          </ac:spMkLst>
        </pc:spChg>
        <pc:spChg chg="add">
          <ac:chgData name="Eldana Desalgne" userId="3062643e12cb5927" providerId="LiveId" clId="{EE6269D3-50D4-4C02-830F-ACCD6501DF7B}" dt="2021-10-13T22:20:36.462" v="476" actId="26606"/>
          <ac:spMkLst>
            <pc:docMk/>
            <pc:sldMk cId="4285419256" sldId="271"/>
            <ac:spMk id="18" creationId="{633C5E46-DAC5-4661-9C87-22B08E2A512F}"/>
          </ac:spMkLst>
        </pc:spChg>
        <pc:grpChg chg="add">
          <ac:chgData name="Eldana Desalgne" userId="3062643e12cb5927" providerId="LiveId" clId="{EE6269D3-50D4-4C02-830F-ACCD6501DF7B}" dt="2021-10-13T22:20:36.462" v="476" actId="26606"/>
          <ac:grpSpMkLst>
            <pc:docMk/>
            <pc:sldMk cId="4285419256" sldId="271"/>
            <ac:grpSpMk id="12" creationId="{DB88BD78-87E1-424D-B479-C37D8E41B12E}"/>
          </ac:grpSpMkLst>
        </pc:grpChg>
        <pc:picChg chg="add mod">
          <ac:chgData name="Eldana Desalgne" userId="3062643e12cb5927" providerId="LiveId" clId="{EE6269D3-50D4-4C02-830F-ACCD6501DF7B}" dt="2021-10-13T22:20:36.462" v="476" actId="26606"/>
          <ac:picMkLst>
            <pc:docMk/>
            <pc:sldMk cId="4285419256" sldId="271"/>
            <ac:picMk id="5" creationId="{6A74DF1B-5E21-41B3-8828-4CBB6D46C060}"/>
          </ac:picMkLst>
        </pc:picChg>
      </pc:sldChg>
      <pc:sldChg chg="modSp new del mod">
        <pc:chgData name="Eldana Desalgne" userId="3062643e12cb5927" providerId="LiveId" clId="{EE6269D3-50D4-4C02-830F-ACCD6501DF7B}" dt="2021-10-13T22:15:37.763" v="435" actId="2696"/>
        <pc:sldMkLst>
          <pc:docMk/>
          <pc:sldMk cId="639881383" sldId="272"/>
        </pc:sldMkLst>
        <pc:spChg chg="mod">
          <ac:chgData name="Eldana Desalgne" userId="3062643e12cb5927" providerId="LiveId" clId="{EE6269D3-50D4-4C02-830F-ACCD6501DF7B}" dt="2021-10-13T22:15:33.790" v="434" actId="20577"/>
          <ac:spMkLst>
            <pc:docMk/>
            <pc:sldMk cId="639881383" sldId="272"/>
            <ac:spMk id="2" creationId="{7BB4C098-98DB-4C90-B986-5790A98E354A}"/>
          </ac:spMkLst>
        </pc:spChg>
      </pc:sldChg>
      <pc:sldChg chg="addSp modSp new mod setBg">
        <pc:chgData name="Eldana Desalgne" userId="3062643e12cb5927" providerId="LiveId" clId="{EE6269D3-50D4-4C02-830F-ACCD6501DF7B}" dt="2021-10-13T23:03:30.180" v="780" actId="20577"/>
        <pc:sldMkLst>
          <pc:docMk/>
          <pc:sldMk cId="1857421121" sldId="272"/>
        </pc:sldMkLst>
        <pc:spChg chg="mod">
          <ac:chgData name="Eldana Desalgne" userId="3062643e12cb5927" providerId="LiveId" clId="{EE6269D3-50D4-4C02-830F-ACCD6501DF7B}" dt="2021-10-13T23:03:04.435" v="752" actId="26606"/>
          <ac:spMkLst>
            <pc:docMk/>
            <pc:sldMk cId="1857421121" sldId="272"/>
            <ac:spMk id="2" creationId="{EA4B23C9-2BB3-420F-B473-FC49C4C3FE50}"/>
          </ac:spMkLst>
        </pc:spChg>
        <pc:spChg chg="mod ord">
          <ac:chgData name="Eldana Desalgne" userId="3062643e12cb5927" providerId="LiveId" clId="{EE6269D3-50D4-4C02-830F-ACCD6501DF7B}" dt="2021-10-13T23:03:30.180" v="780" actId="20577"/>
          <ac:spMkLst>
            <pc:docMk/>
            <pc:sldMk cId="1857421121" sldId="272"/>
            <ac:spMk id="3" creationId="{DCCE7CD7-4712-48C5-B5C0-C82922573187}"/>
          </ac:spMkLst>
        </pc:spChg>
        <pc:spChg chg="add">
          <ac:chgData name="Eldana Desalgne" userId="3062643e12cb5927" providerId="LiveId" clId="{EE6269D3-50D4-4C02-830F-ACCD6501DF7B}" dt="2021-10-13T23:03:04.435" v="752" actId="26606"/>
          <ac:spMkLst>
            <pc:docMk/>
            <pc:sldMk cId="1857421121" sldId="272"/>
            <ac:spMk id="9" creationId="{7B831B6F-405A-4B47-B9BB-5CA88F285844}"/>
          </ac:spMkLst>
        </pc:spChg>
        <pc:spChg chg="add">
          <ac:chgData name="Eldana Desalgne" userId="3062643e12cb5927" providerId="LiveId" clId="{EE6269D3-50D4-4C02-830F-ACCD6501DF7B}" dt="2021-10-13T23:03:04.435" v="752" actId="26606"/>
          <ac:spMkLst>
            <pc:docMk/>
            <pc:sldMk cId="1857421121" sldId="272"/>
            <ac:spMk id="11" creationId="{953EE71A-6488-4203-A7C4-77102FD0DCCA}"/>
          </ac:spMkLst>
        </pc:spChg>
        <pc:picChg chg="add mod">
          <ac:chgData name="Eldana Desalgne" userId="3062643e12cb5927" providerId="LiveId" clId="{EE6269D3-50D4-4C02-830F-ACCD6501DF7B}" dt="2021-10-13T23:03:04.435" v="752" actId="26606"/>
          <ac:picMkLst>
            <pc:docMk/>
            <pc:sldMk cId="1857421121" sldId="272"/>
            <ac:picMk id="4" creationId="{88087941-1C25-4202-9960-8767E4C2183C}"/>
          </ac:picMkLst>
        </pc:picChg>
      </pc:sldChg>
      <pc:sldMasterChg chg="modTransition modSldLayout">
        <pc:chgData name="Eldana Desalgne" userId="3062643e12cb5927" providerId="LiveId" clId="{EE6269D3-50D4-4C02-830F-ACCD6501DF7B}" dt="2021-10-13T22:17:13.647" v="469"/>
        <pc:sldMasterMkLst>
          <pc:docMk/>
          <pc:sldMasterMk cId="4207544904" sldId="2147483648"/>
        </pc:sldMasterMkLst>
        <pc:sldLayoutChg chg="modTransition">
          <pc:chgData name="Eldana Desalgne" userId="3062643e12cb5927" providerId="LiveId" clId="{EE6269D3-50D4-4C02-830F-ACCD6501DF7B}" dt="2021-10-13T22:17:13.647" v="469"/>
          <pc:sldLayoutMkLst>
            <pc:docMk/>
            <pc:sldMasterMk cId="4207544904" sldId="2147483648"/>
            <pc:sldLayoutMk cId="342601811" sldId="2147483649"/>
          </pc:sldLayoutMkLst>
        </pc:sldLayoutChg>
        <pc:sldLayoutChg chg="modTransition">
          <pc:chgData name="Eldana Desalgne" userId="3062643e12cb5927" providerId="LiveId" clId="{EE6269D3-50D4-4C02-830F-ACCD6501DF7B}" dt="2021-10-13T22:17:13.647" v="469"/>
          <pc:sldLayoutMkLst>
            <pc:docMk/>
            <pc:sldMasterMk cId="4207544904" sldId="2147483648"/>
            <pc:sldLayoutMk cId="2563729007" sldId="2147483650"/>
          </pc:sldLayoutMkLst>
        </pc:sldLayoutChg>
        <pc:sldLayoutChg chg="modTransition">
          <pc:chgData name="Eldana Desalgne" userId="3062643e12cb5927" providerId="LiveId" clId="{EE6269D3-50D4-4C02-830F-ACCD6501DF7B}" dt="2021-10-13T22:17:13.647" v="469"/>
          <pc:sldLayoutMkLst>
            <pc:docMk/>
            <pc:sldMasterMk cId="4207544904" sldId="2147483648"/>
            <pc:sldLayoutMk cId="1771523910" sldId="2147483651"/>
          </pc:sldLayoutMkLst>
        </pc:sldLayoutChg>
        <pc:sldLayoutChg chg="modTransition">
          <pc:chgData name="Eldana Desalgne" userId="3062643e12cb5927" providerId="LiveId" clId="{EE6269D3-50D4-4C02-830F-ACCD6501DF7B}" dt="2021-10-13T22:17:13.647" v="469"/>
          <pc:sldLayoutMkLst>
            <pc:docMk/>
            <pc:sldMasterMk cId="4207544904" sldId="2147483648"/>
            <pc:sldLayoutMk cId="2196863558" sldId="2147483652"/>
          </pc:sldLayoutMkLst>
        </pc:sldLayoutChg>
        <pc:sldLayoutChg chg="modTransition">
          <pc:chgData name="Eldana Desalgne" userId="3062643e12cb5927" providerId="LiveId" clId="{EE6269D3-50D4-4C02-830F-ACCD6501DF7B}" dt="2021-10-13T22:17:13.647" v="469"/>
          <pc:sldLayoutMkLst>
            <pc:docMk/>
            <pc:sldMasterMk cId="4207544904" sldId="2147483648"/>
            <pc:sldLayoutMk cId="3416019611" sldId="2147483653"/>
          </pc:sldLayoutMkLst>
        </pc:sldLayoutChg>
        <pc:sldLayoutChg chg="modTransition">
          <pc:chgData name="Eldana Desalgne" userId="3062643e12cb5927" providerId="LiveId" clId="{EE6269D3-50D4-4C02-830F-ACCD6501DF7B}" dt="2021-10-13T22:17:13.647" v="469"/>
          <pc:sldLayoutMkLst>
            <pc:docMk/>
            <pc:sldMasterMk cId="4207544904" sldId="2147483648"/>
            <pc:sldLayoutMk cId="2515398890" sldId="2147483654"/>
          </pc:sldLayoutMkLst>
        </pc:sldLayoutChg>
        <pc:sldLayoutChg chg="modTransition">
          <pc:chgData name="Eldana Desalgne" userId="3062643e12cb5927" providerId="LiveId" clId="{EE6269D3-50D4-4C02-830F-ACCD6501DF7B}" dt="2021-10-13T22:17:13.647" v="469"/>
          <pc:sldLayoutMkLst>
            <pc:docMk/>
            <pc:sldMasterMk cId="4207544904" sldId="2147483648"/>
            <pc:sldLayoutMk cId="1080831714" sldId="2147483655"/>
          </pc:sldLayoutMkLst>
        </pc:sldLayoutChg>
        <pc:sldLayoutChg chg="modTransition">
          <pc:chgData name="Eldana Desalgne" userId="3062643e12cb5927" providerId="LiveId" clId="{EE6269D3-50D4-4C02-830F-ACCD6501DF7B}" dt="2021-10-13T22:17:13.647" v="469"/>
          <pc:sldLayoutMkLst>
            <pc:docMk/>
            <pc:sldMasterMk cId="4207544904" sldId="2147483648"/>
            <pc:sldLayoutMk cId="587065182" sldId="2147483656"/>
          </pc:sldLayoutMkLst>
        </pc:sldLayoutChg>
        <pc:sldLayoutChg chg="modTransition">
          <pc:chgData name="Eldana Desalgne" userId="3062643e12cb5927" providerId="LiveId" clId="{EE6269D3-50D4-4C02-830F-ACCD6501DF7B}" dt="2021-10-13T22:17:13.647" v="469"/>
          <pc:sldLayoutMkLst>
            <pc:docMk/>
            <pc:sldMasterMk cId="4207544904" sldId="2147483648"/>
            <pc:sldLayoutMk cId="1911821767" sldId="2147483657"/>
          </pc:sldLayoutMkLst>
        </pc:sldLayoutChg>
        <pc:sldLayoutChg chg="modTransition">
          <pc:chgData name="Eldana Desalgne" userId="3062643e12cb5927" providerId="LiveId" clId="{EE6269D3-50D4-4C02-830F-ACCD6501DF7B}" dt="2021-10-13T22:17:13.647" v="469"/>
          <pc:sldLayoutMkLst>
            <pc:docMk/>
            <pc:sldMasterMk cId="4207544904" sldId="2147483648"/>
            <pc:sldLayoutMk cId="3162706502" sldId="2147483658"/>
          </pc:sldLayoutMkLst>
        </pc:sldLayoutChg>
        <pc:sldLayoutChg chg="modTransition">
          <pc:chgData name="Eldana Desalgne" userId="3062643e12cb5927" providerId="LiveId" clId="{EE6269D3-50D4-4C02-830F-ACCD6501DF7B}" dt="2021-10-13T22:17:13.647" v="469"/>
          <pc:sldLayoutMkLst>
            <pc:docMk/>
            <pc:sldMasterMk cId="4207544904" sldId="2147483648"/>
            <pc:sldLayoutMk cId="76156726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3A092-3456-4425-9559-21DE66707C07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394B-C41B-4F71-A8F4-2EEE0D436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9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future of in person dating-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F394B-C41B-4F71-A8F4-2EEE0D436E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520E-904B-416D-903A-B9A907CE2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4EC62-8010-45BA-9223-FCE8D522E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90ED0-D5EB-4E89-818D-EC8ECD05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648A3-6271-45FB-B839-D8AD4422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D04F4-0F1A-4029-B8FE-C1C0DBCC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9B96-92FB-4BD1-9EE4-CF8746AD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CDD6-AAB9-401A-B22D-537818025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CD35B-42CA-46C0-B154-6BFF9D58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725A3-067D-4FFE-92B4-559F620D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BE3C4-CD80-4E53-B6F4-92696B4C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06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AB3D78-DDE3-49BE-9CCD-850D1C487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2A2AE-3757-439B-9411-B87FE045D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56702-1792-463A-B1B2-A5F92202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5163B-9764-442F-8F3C-EDACA967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C9C98-8392-4F79-A90C-027305236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6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55A2-8B92-4ED0-8842-D94500D1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9BAF-BFE5-4AF2-ADEB-FA3A65844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CD079-5727-4B99-8B57-8916DEBB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0EEEC-6895-4E69-96CB-F0A88406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7ABD4-9E50-47C7-A0D3-5339A1A1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2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277A-BDF5-45F9-BFF9-F1481BD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A32FF-D8D8-403B-AC0F-97303DBBA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7536F-5643-4862-8989-6FC7656B0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E522-A21C-4140-AD73-8D946C17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2AA97-D3F1-41B6-A0BD-59500F9D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2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14A6-FFAB-4B46-BEA2-15DE942B7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F9DB-8FE5-48C6-A0A2-2038D5CDC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F3F17-58C1-4667-B0AE-3E651C10F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7196E-5896-4B5A-8450-5728A9D0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6E580-BCBE-4848-B340-E93226DA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0B0A1-8448-44FC-980A-57B1E45E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6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E2E7-A9A7-4FCC-B728-00D1ECCB7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07F99-8CD8-41BF-97D0-F0078C02A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3D43-F162-47B5-90F7-A6C12B978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E1C81-403D-45B3-BA6C-A3F43DC1E8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FC653-AC23-46BA-BF16-55B0AF83B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2E73EB-8F77-43E8-BCA4-FC575858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8A25F6-2DBF-450A-922D-1D45F1C6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4229C-7130-4527-9695-A9F2919E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1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8A4C-FA59-4ECB-980D-23ADCA65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30E01-413B-441C-B2C6-8D070191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216C3-E428-49F4-AE8A-F213F88FC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ECE7E-443D-45AD-9D52-3C63233A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9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1A56B-E6A8-4B52-B89C-2C40C888B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A2DF7-BD0E-4D43-914F-57F99A97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B1198-08B6-41D3-84F9-0AF1F93DA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3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0E17-FC84-4A19-AFD7-B876D6A6B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6DDFD-D93C-4249-BF96-385F9C5EB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A6E07-542B-4395-8E84-F31478F8D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1D6BE-F502-4537-93C5-293037DD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67937-1510-482B-A7C1-6DD6960D9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46CE8-70F3-47B3-A6D7-E942F012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65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EF06-9C0D-485B-931A-CF55ED65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C2F89-E7B1-477B-AFED-501BCE594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9DE62-4229-4B81-9556-A4B766396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B370E-96D8-4052-82E4-08FB12A3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2686D-59C7-4AEB-91E2-BA807D78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E306B-F8CD-46F9-B3ED-7F4AFCD3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2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BFB451-9DB2-4127-9BCF-BCEF0029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730F5-40FB-40B6-A982-B5BC04040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030B6-D9BB-44BD-BCBA-6D16294BD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D48DB-7E90-4968-B6C3-7CAF72C1765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546D2-C986-49F3-AB1F-B313701A0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EB27A-8FE1-4045-88DD-B7005CEAF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C272B-E59E-44FE-8B94-4D97D8B0A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4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ulma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2022/Movie_Findr.gi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ulma.io/" TargetMode="External"/><Relationship Id="rId4" Type="http://schemas.openxmlformats.org/officeDocument/2006/relationships/hyperlink" Target="https://ed2022.github.io/Movie_Find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50D04FD-CF66-4AAB-B1FF-D0467A905D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C404A-DA2D-4731-818A-6D7552265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6084" y="346822"/>
            <a:ext cx="10459451" cy="3535018"/>
          </a:xfrm>
        </p:spPr>
        <p:txBody>
          <a:bodyPr anchor="ctr">
            <a:normAutofit/>
          </a:bodyPr>
          <a:lstStyle/>
          <a:p>
            <a:pPr algn="r"/>
            <a:r>
              <a:rPr lang="en-US" sz="7200" b="1" dirty="0">
                <a:solidFill>
                  <a:srgbClr val="FFFFFF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Findr</a:t>
            </a:r>
            <a:r>
              <a:rPr lang="en-US" sz="7200" dirty="0">
                <a:solidFill>
                  <a:srgbClr val="FFFFFF"/>
                </a:solidFill>
              </a:rPr>
              <a:t> ™ </a:t>
            </a:r>
            <a:r>
              <a:rPr lang="en-US" sz="3600" dirty="0">
                <a:solidFill>
                  <a:srgbClr val="FFFFFF"/>
                </a:solidFill>
              </a:rPr>
              <a:t>presents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7200" b="1" dirty="0">
                <a:solidFill>
                  <a:srgbClr val="FFFFFF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Movie Findr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9747D-74A7-413C-B803-FD5305B79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2213" y="6436657"/>
            <a:ext cx="6569242" cy="649359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Jacob McCarthy- Henri </a:t>
            </a:r>
            <a:r>
              <a:rPr lang="en-US" sz="1800" dirty="0" err="1">
                <a:solidFill>
                  <a:srgbClr val="FFFFFF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Harilal</a:t>
            </a:r>
            <a:r>
              <a:rPr lang="en-US" sz="1800" dirty="0">
                <a:solidFill>
                  <a:srgbClr val="FFFFFF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 – Eldana Desalgne</a:t>
            </a:r>
          </a:p>
        </p:txBody>
      </p:sp>
    </p:spTree>
    <p:extLst>
      <p:ext uri="{BB962C8B-B14F-4D97-AF65-F5344CB8AC3E}">
        <p14:creationId xmlns:p14="http://schemas.microsoft.com/office/powerpoint/2010/main" val="71967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B23C9-2BB3-420F-B473-FC49C4C3F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000"/>
              <a:t>Movie Findr- Technology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87941-1C25-4202-9960-8767E4C2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1410646"/>
            <a:ext cx="5458968" cy="4036708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E7CD7-4712-48C5-B5C0-C82922573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200" b="0" i="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API #1: TMDB</a:t>
            </a:r>
          </a:p>
          <a:p>
            <a:r>
              <a:rPr lang="en-US" sz="2200" b="0" i="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API #2: Grace Note Video</a:t>
            </a:r>
          </a:p>
          <a:p>
            <a:r>
              <a:rPr lang="en-US" sz="2200" b="0" i="0" dirty="0"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CSS Framework: BULMA- </a:t>
            </a:r>
            <a:r>
              <a:rPr lang="en-US" sz="2200" b="0" i="0" u="none" strike="noStrike" dirty="0">
                <a:effectLst/>
                <a:latin typeface="Cavolini" panose="03000502040302020204" pitchFamily="66" charset="0"/>
                <a:cs typeface="Cavolini" panose="03000502040302020204" pitchFamily="66" charset="0"/>
                <a:hlinkClick r:id="rId3"/>
              </a:rPr>
              <a:t>https://bulma.io/</a:t>
            </a:r>
            <a:endParaRPr lang="en-US" sz="2200" b="0" i="0" u="none" strike="noStrike" dirty="0"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r>
              <a:rPr lang="en-US" sz="2200" dirty="0">
                <a:latin typeface="Cavolini" panose="03000502040302020204" pitchFamily="66" charset="0"/>
                <a:cs typeface="Cavolini" panose="03000502040302020204" pitchFamily="66" charset="0"/>
              </a:rPr>
              <a:t>Others </a:t>
            </a:r>
            <a:endParaRPr lang="en-US" sz="2200" b="0" i="0" u="none" strike="noStrike" dirty="0">
              <a:effectLst/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42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C40F-3384-48E8-9FF9-77EB4BAF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works and what doesn’t?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D72E4-3EF5-488F-A374-B630D1A3C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Success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6C733-8675-43B5-BFB9-43204FD483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Ability to accept any Zip Code</a:t>
            </a:r>
          </a:p>
          <a:p>
            <a:r>
              <a:rPr lang="en-US" sz="2000" dirty="0"/>
              <a:t>Ability to gather data of movies playing within a 10-mile radius </a:t>
            </a:r>
          </a:p>
          <a:p>
            <a:r>
              <a:rPr lang="en-US" sz="2000" dirty="0"/>
              <a:t>Ability to display showtimes and location</a:t>
            </a:r>
          </a:p>
          <a:p>
            <a:r>
              <a:rPr lang="en-US" sz="2000" dirty="0"/>
              <a:t>Git hub push success~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CABB6-5E3C-4A95-9EF9-DE37DE11F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Needs more work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9B49D-7513-4D95-ACF3-078AA0AC1D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Adding a link to the movies playing and time for the tickets- in the modal. </a:t>
            </a:r>
          </a:p>
          <a:p>
            <a:r>
              <a:rPr lang="en-US" sz="2000" dirty="0"/>
              <a:t>Having more description for the movies </a:t>
            </a:r>
          </a:p>
          <a:p>
            <a:r>
              <a:rPr lang="en-US" sz="2000" dirty="0"/>
              <a:t>Getting more calls per API, for free</a:t>
            </a:r>
          </a:p>
          <a:p>
            <a:r>
              <a:rPr lang="en-US" sz="2000" dirty="0"/>
              <a:t>Being able to have a login and to store the date idea~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E6D05-AD53-4F7F-B4A8-4377E7A3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538" y="5176837"/>
            <a:ext cx="1465475" cy="14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65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Success? - Kenzie Academy">
            <a:extLst>
              <a:ext uri="{FF2B5EF4-FFF2-40B4-BE49-F238E27FC236}">
                <a16:creationId xmlns:a16="http://schemas.microsoft.com/office/drawing/2014/main" id="{6B8249B6-450E-48C6-96E3-38712956C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86823-0778-47E2-9171-3CDC2170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What’s next for our team?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23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9EE6C-4F0A-4F61-8B62-7DD70AB3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000" dirty="0">
                <a:latin typeface="Cavolini" panose="03000502040302020204" pitchFamily="66" charset="0"/>
                <a:cs typeface="Cavolini" panose="03000502040302020204" pitchFamily="66" charset="0"/>
              </a:rPr>
              <a:t>More Additions to Directions for Future Development…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65AD1-75D9-4A00-8DDB-9175EC67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Food </a:t>
            </a:r>
            <a:r>
              <a:rPr lang="en-US" sz="2200" dirty="0" err="1"/>
              <a:t>Findr</a:t>
            </a:r>
            <a:r>
              <a:rPr lang="en-US" sz="2200" dirty="0"/>
              <a:t>™</a:t>
            </a:r>
          </a:p>
          <a:p>
            <a:r>
              <a:rPr lang="en-US" sz="2200" dirty="0"/>
              <a:t>Event </a:t>
            </a:r>
            <a:r>
              <a:rPr lang="en-US" sz="2200" dirty="0" err="1"/>
              <a:t>Findr</a:t>
            </a:r>
            <a:r>
              <a:rPr lang="en-US" sz="2200" dirty="0"/>
              <a:t>™</a:t>
            </a:r>
          </a:p>
          <a:p>
            <a:r>
              <a:rPr lang="en-US" sz="2200" dirty="0"/>
              <a:t>And other products, soon to come.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C80CC-8384-46F0-9FD7-8D0CB27D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517" y="640080"/>
            <a:ext cx="374402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067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A6E46B-D203-4BF5-B5FC-96339788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F2907-2290-4E1B-B485-1F06AA94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C1A4E-F028-4F00-8909-E55DE31F2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GitHub: </a:t>
            </a:r>
            <a:r>
              <a:rPr lang="en-US" b="0" i="0" u="none" strike="noStrike" dirty="0">
                <a:effectLst/>
                <a:latin typeface="Cavolini" panose="03000502040302020204" pitchFamily="66" charset="0"/>
                <a:cs typeface="Cavolini" panose="03000502040302020204" pitchFamily="66" charset="0"/>
                <a:hlinkClick r:id="rId3"/>
              </a:rPr>
              <a:t>https://github.com/ed2022/Movie_Findr.git</a:t>
            </a:r>
            <a:b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Webpage: </a:t>
            </a:r>
            <a:r>
              <a:rPr lang="en-US" b="0" i="0" u="none" strike="noStrike" dirty="0">
                <a:effectLst/>
                <a:latin typeface="Cavolini" panose="03000502040302020204" pitchFamily="66" charset="0"/>
                <a:cs typeface="Cavolini" panose="03000502040302020204" pitchFamily="66" charset="0"/>
                <a:hlinkClick r:id="rId4"/>
              </a:rPr>
              <a:t>https://ed2022.github.io/Movie_Findr/</a:t>
            </a:r>
            <a:b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API #1: TMDB</a:t>
            </a:r>
            <a:b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API #2: Grace Note Video</a:t>
            </a:r>
            <a:b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Cavolini" panose="03000502040302020204" pitchFamily="66" charset="0"/>
                <a:cs typeface="Cavolini" panose="03000502040302020204" pitchFamily="66" charset="0"/>
              </a:rPr>
              <a:t>CSS Framework: BULMA- </a:t>
            </a:r>
            <a:r>
              <a:rPr lang="en-US" b="0" i="0" u="none" strike="noStrike" dirty="0">
                <a:effectLst/>
                <a:latin typeface="Cavolini" panose="03000502040302020204" pitchFamily="66" charset="0"/>
                <a:cs typeface="Cavolini" panose="03000502040302020204" pitchFamily="66" charset="0"/>
                <a:hlinkClick r:id="rId5"/>
              </a:rPr>
              <a:t>https://bulma.io/</a:t>
            </a:r>
            <a:endParaRPr lang="en-US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304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5C1C9-5847-4CDB-B6D6-4B8A5736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34" y="2468235"/>
            <a:ext cx="4901609" cy="17510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Welcome to Findr™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79FF454-FB0E-4411-98E7-0C4C8083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908" y="1589368"/>
            <a:ext cx="3168054" cy="4719754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5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4435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sitting at a table with a computer&#10;&#10;Description automatically generated with low confidence">
            <a:extLst>
              <a:ext uri="{FF2B5EF4-FFF2-40B4-BE49-F238E27FC236}">
                <a16:creationId xmlns:a16="http://schemas.microsoft.com/office/drawing/2014/main" id="{59E9B368-836A-4305-A55B-C7D5831E7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44" r="-1" b="429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B16DE-5E47-4F53-BCA4-1C1745ED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volini" panose="03000502040302020204" pitchFamily="66" charset="0"/>
                <a:cs typeface="Cavolini" panose="03000502040302020204" pitchFamily="66" charset="0"/>
              </a:rPr>
              <a:t>User Story </a:t>
            </a:r>
            <a:r>
              <a:rPr lang="en-US" sz="3600" dirty="0" err="1">
                <a:latin typeface="Cavolini" panose="03000502040302020204" pitchFamily="66" charset="0"/>
                <a:cs typeface="Cavolini" panose="03000502040302020204" pitchFamily="66" charset="0"/>
              </a:rPr>
              <a:t>Findr</a:t>
            </a:r>
            <a:r>
              <a:rPr lang="en-US" sz="3600" dirty="0">
                <a:latin typeface="Cavolini" panose="03000502040302020204" pitchFamily="66" charset="0"/>
                <a:cs typeface="Cavolini" panose="03000502040302020204" pitchFamily="66" charset="0"/>
              </a:rPr>
              <a:t>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7F5DD-F9DD-4DF6-A21B-E5500382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500" dirty="0"/>
              <a:t>It is a application that makes your life a little bit easier. </a:t>
            </a:r>
          </a:p>
          <a:p>
            <a:r>
              <a:rPr lang="en-US" sz="1500" dirty="0"/>
              <a:t>Dedicate to helping you locate your next nearest date adventure. </a:t>
            </a:r>
          </a:p>
          <a:p>
            <a:r>
              <a:rPr lang="en-US" sz="1500" dirty="0"/>
              <a:t>We are going to be answering the question:  </a:t>
            </a:r>
            <a:r>
              <a:rPr lang="en-US" sz="1600" b="1" dirty="0"/>
              <a:t>you found someone, now what? </a:t>
            </a:r>
            <a:r>
              <a:rPr lang="en-US" sz="1500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5B075-6C01-42A2-8709-2A69458D3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696" y="4676898"/>
            <a:ext cx="910214" cy="135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40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2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6CEE2-59D3-455E-BAB5-A13605B3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163" y="3766132"/>
            <a:ext cx="600398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How it works?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08819-5358-45E1-9D96-58C2DB784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7" r="-2" b="8722"/>
          <a:stretch/>
        </p:blipFill>
        <p:spPr>
          <a:xfrm>
            <a:off x="4406845" y="3"/>
            <a:ext cx="4101288" cy="3418797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C2D34451-8E3F-4253-BAA9-A2A2765A4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14" y="5021831"/>
            <a:ext cx="7659685" cy="12999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Findr™ is working to clean up a problem that  dating apps create to make the services even more useful to you when the question of now what comes to fruition.  </a:t>
            </a:r>
          </a:p>
          <a:p>
            <a:endParaRPr lang="en-US" sz="2000" dirty="0"/>
          </a:p>
        </p:txBody>
      </p:sp>
      <p:pic>
        <p:nvPicPr>
          <p:cNvPr id="2050" name="Picture 2" descr="Tinder - Home | Facebook">
            <a:extLst>
              <a:ext uri="{FF2B5EF4-FFF2-40B4-BE49-F238E27FC236}">
                <a16:creationId xmlns:a16="http://schemas.microsoft.com/office/drawing/2014/main" id="{1DBA1956-2551-4739-B075-E48E98223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r="10609" b="1"/>
          <a:stretch/>
        </p:blipFill>
        <p:spPr bwMode="auto">
          <a:xfrm>
            <a:off x="20" y="277472"/>
            <a:ext cx="4552718" cy="5946218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1546A-A78B-41B6-A2A4-1196951BE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61" r="8148" b="-2"/>
          <a:stretch/>
        </p:blipFill>
        <p:spPr>
          <a:xfrm>
            <a:off x="8653074" y="-2"/>
            <a:ext cx="3538926" cy="4290182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461A6-6690-4E74-B051-A7B77715A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3548" y="6004523"/>
            <a:ext cx="425899" cy="6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9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28C86-4C41-4F85-B670-AB22976C0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8613F-63B1-4804-A699-F002FE02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latin typeface="Cavolini" panose="03000502040302020204" pitchFamily="66" charset="0"/>
                <a:cs typeface="Cavolini" panose="03000502040302020204" pitchFamily="66" charset="0"/>
              </a:rPr>
              <a:t>Movie Findr™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F1CF4-A6D6-44B4-BFE0-06A6C58A8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As phase 1 MVP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0936B-049B-4AB6-8AE1-E5BD462D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943" y="6043250"/>
            <a:ext cx="497850" cy="74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25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7EDEE-8993-4E87-A4E9-D34CA94F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Cavolini" panose="03000502040302020204" pitchFamily="66" charset="0"/>
                <a:cs typeface="Cavolini" panose="03000502040302020204" pitchFamily="66" charset="0"/>
              </a:rPr>
              <a:t>Movie Findr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3D5C5-D2B6-4535-A52F-9B409EC18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4" r="3969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D5887-A7F7-4F2C-9A3B-775E71384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With this, we have added the movie’s category to launch our product. </a:t>
            </a:r>
          </a:p>
          <a:p>
            <a:r>
              <a:rPr lang="en-US" sz="2200" dirty="0"/>
              <a:t>This website will help people to meet in person at a location most convenient to themselves. </a:t>
            </a:r>
          </a:p>
          <a:p>
            <a:r>
              <a:rPr lang="en-US" sz="2200" dirty="0"/>
              <a:t>Specifically, within a 10-mile radius. </a:t>
            </a:r>
          </a:p>
        </p:txBody>
      </p:sp>
    </p:spTree>
    <p:extLst>
      <p:ext uri="{BB962C8B-B14F-4D97-AF65-F5344CB8AC3E}">
        <p14:creationId xmlns:p14="http://schemas.microsoft.com/office/powerpoint/2010/main" val="385958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E028B-E546-4D08-9826-D644C152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Movie Findr </a:t>
            </a:r>
          </a:p>
        </p:txBody>
      </p:sp>
      <p:sp>
        <p:nvSpPr>
          <p:cNvPr id="24" name="Arc 20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517E6-6468-4007-9A0F-32D07905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18" y="785420"/>
            <a:ext cx="9720363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B662-34E3-4D94-8653-5727D0B7D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4005" y="3998018"/>
            <a:ext cx="4379793" cy="2216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Requirement: </a:t>
            </a:r>
          </a:p>
          <a:p>
            <a:pPr lvl="1"/>
            <a:r>
              <a:rPr lang="en-US" dirty="0"/>
              <a:t>Input = Zip code </a:t>
            </a:r>
          </a:p>
          <a:p>
            <a:pPr marL="0" indent="0">
              <a:buNone/>
            </a:pPr>
            <a:r>
              <a:rPr lang="en-US" dirty="0"/>
              <a:t>And that’s it!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C8D9B5D-D082-4EA7-8693-46B349EFBEFC}"/>
              </a:ext>
            </a:extLst>
          </p:cNvPr>
          <p:cNvSpPr txBox="1"/>
          <p:nvPr/>
        </p:nvSpPr>
        <p:spPr>
          <a:xfrm>
            <a:off x="510339" y="3070236"/>
            <a:ext cx="3561931" cy="80021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4600" dirty="0">
                <a:solidFill>
                  <a:srgbClr val="66CC00"/>
                </a:solidFill>
              </a:rPr>
              <a:t>30326</a:t>
            </a:r>
          </a:p>
        </p:txBody>
      </p:sp>
    </p:spTree>
    <p:extLst>
      <p:ext uri="{BB962C8B-B14F-4D97-AF65-F5344CB8AC3E}">
        <p14:creationId xmlns:p14="http://schemas.microsoft.com/office/powerpoint/2010/main" val="262494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ovie Findr (1)">
            <a:hlinkClick r:id="" action="ppaction://media"/>
            <a:extLst>
              <a:ext uri="{FF2B5EF4-FFF2-40B4-BE49-F238E27FC236}">
                <a16:creationId xmlns:a16="http://schemas.microsoft.com/office/drawing/2014/main" id="{6A74DF1B-5E21-41B3-8828-4CBB6D46C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41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D5988-B457-499E-9A10-6E610FB0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Do A live Demo…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5920F59-7008-4D23-91FA-1AC4E4926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2365"/>
            <a:ext cx="5496390" cy="549639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52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364</Words>
  <Application>Microsoft Office PowerPoint</Application>
  <PresentationFormat>Widescreen</PresentationFormat>
  <Paragraphs>46</Paragraphs>
  <Slides>14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Cavolini</vt:lpstr>
      <vt:lpstr>Office Theme</vt:lpstr>
      <vt:lpstr>Findr ™ presents Movie Findr</vt:lpstr>
      <vt:lpstr>Welcome to Findr™</vt:lpstr>
      <vt:lpstr>User Story Findr™</vt:lpstr>
      <vt:lpstr>How it works? </vt:lpstr>
      <vt:lpstr>Movie Findr™ </vt:lpstr>
      <vt:lpstr>Movie Findr</vt:lpstr>
      <vt:lpstr>Movie Findr </vt:lpstr>
      <vt:lpstr>PowerPoint Presentation</vt:lpstr>
      <vt:lpstr>Let’s Do A live Demo…</vt:lpstr>
      <vt:lpstr>Movie Findr- Technology </vt:lpstr>
      <vt:lpstr>What’s works and what doesn’t?</vt:lpstr>
      <vt:lpstr>What’s next for our team? </vt:lpstr>
      <vt:lpstr>More Additions to Directions for Future Development…</vt:lpstr>
      <vt:lpstr>Sources and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Findr ™ presents Movie Findr</dc:title>
  <dc:creator>Eldana  Desalgne</dc:creator>
  <cp:lastModifiedBy>Eldana Desalgne</cp:lastModifiedBy>
  <cp:revision>1</cp:revision>
  <dcterms:created xsi:type="dcterms:W3CDTF">2021-10-13T08:54:35Z</dcterms:created>
  <dcterms:modified xsi:type="dcterms:W3CDTF">2021-10-14T00:09:42Z</dcterms:modified>
</cp:coreProperties>
</file>